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60" r:id="rId4"/>
    <p:sldId id="274" r:id="rId5"/>
    <p:sldId id="277" r:id="rId6"/>
    <p:sldId id="272" r:id="rId7"/>
    <p:sldId id="278" r:id="rId8"/>
    <p:sldId id="273" r:id="rId9"/>
    <p:sldId id="279" r:id="rId10"/>
    <p:sldId id="275" r:id="rId11"/>
    <p:sldId id="280" r:id="rId12"/>
    <p:sldId id="276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What is Cloud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Sameer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zulfi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975-8548-47BB-A5FB-D17A9D2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Rapid Elasticity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DDFCF9-D7DE-492D-86F7-CF96617EB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6" r="10101" b="11552"/>
          <a:stretch/>
        </p:blipFill>
        <p:spPr>
          <a:xfrm>
            <a:off x="2910468" y="2163337"/>
            <a:ext cx="4962294" cy="2609385"/>
          </a:xfrm>
        </p:spPr>
      </p:pic>
    </p:spTree>
    <p:extLst>
      <p:ext uri="{BB962C8B-B14F-4D97-AF65-F5344CB8AC3E}">
        <p14:creationId xmlns:p14="http://schemas.microsoft.com/office/powerpoint/2010/main" val="221087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9D9549-2363-43E5-9FAA-449D61DEE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143" y="2108200"/>
            <a:ext cx="8564040" cy="3760788"/>
          </a:xfrm>
        </p:spPr>
      </p:pic>
    </p:spTree>
    <p:extLst>
      <p:ext uri="{BB962C8B-B14F-4D97-AF65-F5344CB8AC3E}">
        <p14:creationId xmlns:p14="http://schemas.microsoft.com/office/powerpoint/2010/main" val="75889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975-8548-47BB-A5FB-D17A9D2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Measured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DDFCF9-D7DE-492D-86F7-CF96617EB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" r="6292" b="5235"/>
          <a:stretch/>
        </p:blipFill>
        <p:spPr>
          <a:xfrm>
            <a:off x="2910468" y="2163337"/>
            <a:ext cx="4650059" cy="2553629"/>
          </a:xfrm>
        </p:spPr>
      </p:pic>
    </p:spTree>
    <p:extLst>
      <p:ext uri="{BB962C8B-B14F-4D97-AF65-F5344CB8AC3E}">
        <p14:creationId xmlns:p14="http://schemas.microsoft.com/office/powerpoint/2010/main" val="398679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C6BA4-FF6D-4C63-9BAA-437D0AE71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168" y="2108200"/>
            <a:ext cx="8803989" cy="3760788"/>
          </a:xfrm>
        </p:spPr>
      </p:pic>
    </p:spTree>
    <p:extLst>
      <p:ext uri="{BB962C8B-B14F-4D97-AF65-F5344CB8AC3E}">
        <p14:creationId xmlns:p14="http://schemas.microsoft.com/office/powerpoint/2010/main" val="4054420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E0B3-069F-47B6-A41E-29C8EBCF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F0DC84-41D7-43CA-B8A1-761DA9FB2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306" y="2108200"/>
            <a:ext cx="8371714" cy="3760788"/>
          </a:xfrm>
        </p:spPr>
      </p:pic>
    </p:spTree>
    <p:extLst>
      <p:ext uri="{BB962C8B-B14F-4D97-AF65-F5344CB8AC3E}">
        <p14:creationId xmlns:p14="http://schemas.microsoft.com/office/powerpoint/2010/main" val="220289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2024-C201-487B-9F99-70158F55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9E2D8-3C4E-4135-98E3-6E58D2F82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553" y="2108200"/>
            <a:ext cx="9481219" cy="3760788"/>
          </a:xfrm>
        </p:spPr>
      </p:pic>
    </p:spTree>
    <p:extLst>
      <p:ext uri="{BB962C8B-B14F-4D97-AF65-F5344CB8AC3E}">
        <p14:creationId xmlns:p14="http://schemas.microsoft.com/office/powerpoint/2010/main" val="122834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A229-C1ED-4255-B711-E1C4371D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Private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8582D-A269-4795-B5A6-7C7080D9F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334" y="2108200"/>
            <a:ext cx="9231657" cy="3760788"/>
          </a:xfrm>
        </p:spPr>
      </p:pic>
    </p:spTree>
    <p:extLst>
      <p:ext uri="{BB962C8B-B14F-4D97-AF65-F5344CB8AC3E}">
        <p14:creationId xmlns:p14="http://schemas.microsoft.com/office/powerpoint/2010/main" val="795712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C8FA-F47B-40E3-A605-1FF47999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 cloud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C9C23-7CBD-4D76-91C8-878AD1BF2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703" y="2108200"/>
            <a:ext cx="8748919" cy="3760788"/>
          </a:xfrm>
        </p:spPr>
      </p:pic>
    </p:spTree>
    <p:extLst>
      <p:ext uri="{BB962C8B-B14F-4D97-AF65-F5344CB8AC3E}">
        <p14:creationId xmlns:p14="http://schemas.microsoft.com/office/powerpoint/2010/main" val="2478877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B1A4-BBB3-4A3D-85F3-14C71ADA1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vs Private vs Multi vs Hybrid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CC0257-AB1F-41ED-9B37-32137F6BC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209" y="2108200"/>
            <a:ext cx="8043908" cy="3760788"/>
          </a:xfrm>
        </p:spPr>
      </p:pic>
    </p:spTree>
    <p:extLst>
      <p:ext uri="{BB962C8B-B14F-4D97-AF65-F5344CB8AC3E}">
        <p14:creationId xmlns:p14="http://schemas.microsoft.com/office/powerpoint/2010/main" val="313146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857F-E140-4E97-97C2-130441C0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Terms &amp; Concepts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7F790-7AA3-46D5-A0E6-A9508B492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795" y="2108200"/>
            <a:ext cx="9590735" cy="3760788"/>
          </a:xfrm>
        </p:spPr>
      </p:pic>
    </p:spTree>
    <p:extLst>
      <p:ext uri="{BB962C8B-B14F-4D97-AF65-F5344CB8AC3E}">
        <p14:creationId xmlns:p14="http://schemas.microsoft.com/office/powerpoint/2010/main" val="135500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12B2F-30E4-4ACA-A9B4-E899E69D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47" y="2535280"/>
            <a:ext cx="10058400" cy="1450757"/>
          </a:xfrm>
        </p:spPr>
        <p:txBody>
          <a:bodyPr/>
          <a:lstStyle/>
          <a:p>
            <a:r>
              <a:rPr lang="en-IN" dirty="0"/>
              <a:t>NIST Definition of Cloud</a:t>
            </a:r>
          </a:p>
        </p:txBody>
      </p:sp>
    </p:spTree>
    <p:extLst>
      <p:ext uri="{BB962C8B-B14F-4D97-AF65-F5344CB8AC3E}">
        <p14:creationId xmlns:p14="http://schemas.microsoft.com/office/powerpoint/2010/main" val="1132438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18BC-286B-407F-BF03-37DF0EA8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On-Premises vs DC Hosted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071AF8-072E-4136-978C-A805D1040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714" y="2108200"/>
            <a:ext cx="7784897" cy="3760788"/>
          </a:xfrm>
        </p:spPr>
      </p:pic>
    </p:spTree>
    <p:extLst>
      <p:ext uri="{BB962C8B-B14F-4D97-AF65-F5344CB8AC3E}">
        <p14:creationId xmlns:p14="http://schemas.microsoft.com/office/powerpoint/2010/main" val="585719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BC5DF-B1A2-4DCE-85A0-6A3DB929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IaaS – Infrastructure as a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60DD11-0FBA-4041-BA6E-440248639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089" y="2108200"/>
            <a:ext cx="8234147" cy="3760788"/>
          </a:xfrm>
        </p:spPr>
      </p:pic>
    </p:spTree>
    <p:extLst>
      <p:ext uri="{BB962C8B-B14F-4D97-AF65-F5344CB8AC3E}">
        <p14:creationId xmlns:p14="http://schemas.microsoft.com/office/powerpoint/2010/main" val="1026677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1A05-F01F-4E33-83FD-19A73BE5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PaaS – Platform as a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4AB65-B271-4704-9201-4A5E61AD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471" y="2108200"/>
            <a:ext cx="8855384" cy="3760788"/>
          </a:xfrm>
        </p:spPr>
      </p:pic>
    </p:spTree>
    <p:extLst>
      <p:ext uri="{BB962C8B-B14F-4D97-AF65-F5344CB8AC3E}">
        <p14:creationId xmlns:p14="http://schemas.microsoft.com/office/powerpoint/2010/main" val="2852840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0D55-35D2-48B5-A99C-C4E9EDA7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SaaS – Software as a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41C47-2EB9-4887-9022-92CD1D146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360" y="2108200"/>
            <a:ext cx="8511606" cy="3760788"/>
          </a:xfrm>
        </p:spPr>
      </p:pic>
    </p:spTree>
    <p:extLst>
      <p:ext uri="{BB962C8B-B14F-4D97-AF65-F5344CB8AC3E}">
        <p14:creationId xmlns:p14="http://schemas.microsoft.com/office/powerpoint/2010/main" val="179922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975-8548-47BB-A5FB-D17A9D2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Self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DDFCF9-D7DE-492D-86F7-CF96617EB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75" t="1467" r="10038" b="19899"/>
          <a:stretch/>
        </p:blipFill>
        <p:spPr>
          <a:xfrm>
            <a:off x="2910467" y="2163336"/>
            <a:ext cx="5698273" cy="2957305"/>
          </a:xfrm>
        </p:spPr>
      </p:pic>
    </p:spTree>
    <p:extLst>
      <p:ext uri="{BB962C8B-B14F-4D97-AF65-F5344CB8AC3E}">
        <p14:creationId xmlns:p14="http://schemas.microsoft.com/office/powerpoint/2010/main" val="2966748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975-8548-47BB-A5FB-D17A9D2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OnDemand Self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DDFCF9-D7DE-492D-86F7-CF96617EB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 r="6262" b="9137"/>
          <a:stretch/>
        </p:blipFill>
        <p:spPr>
          <a:xfrm>
            <a:off x="2910467" y="2163336"/>
            <a:ext cx="5341435" cy="2787805"/>
          </a:xfrm>
        </p:spPr>
      </p:pic>
    </p:spTree>
    <p:extLst>
      <p:ext uri="{BB962C8B-B14F-4D97-AF65-F5344CB8AC3E}">
        <p14:creationId xmlns:p14="http://schemas.microsoft.com/office/powerpoint/2010/main" val="255873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C5303F-A20A-4179-B8A2-204FB5E05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680" y="2108200"/>
            <a:ext cx="8450965" cy="3760788"/>
          </a:xfrm>
        </p:spPr>
      </p:pic>
    </p:spTree>
    <p:extLst>
      <p:ext uri="{BB962C8B-B14F-4D97-AF65-F5344CB8AC3E}">
        <p14:creationId xmlns:p14="http://schemas.microsoft.com/office/powerpoint/2010/main" val="6943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975-8548-47BB-A5FB-D17A9D2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Broad Network Access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DDFCF9-D7DE-492D-86F7-CF96617EB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 b="3846"/>
          <a:stretch/>
        </p:blipFill>
        <p:spPr>
          <a:xfrm>
            <a:off x="2910467" y="2163336"/>
            <a:ext cx="5698273" cy="2957305"/>
          </a:xfrm>
        </p:spPr>
      </p:pic>
    </p:spTree>
    <p:extLst>
      <p:ext uri="{BB962C8B-B14F-4D97-AF65-F5344CB8AC3E}">
        <p14:creationId xmlns:p14="http://schemas.microsoft.com/office/powerpoint/2010/main" val="319753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854DD9-6F42-4ED8-9813-4BF3C316E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212" y="2108200"/>
            <a:ext cx="8175902" cy="3760788"/>
          </a:xfrm>
        </p:spPr>
      </p:pic>
    </p:spTree>
    <p:extLst>
      <p:ext uri="{BB962C8B-B14F-4D97-AF65-F5344CB8AC3E}">
        <p14:creationId xmlns:p14="http://schemas.microsoft.com/office/powerpoint/2010/main" val="345473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975-8548-47BB-A5FB-D17A9D2A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 Pooling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DDFCF9-D7DE-492D-86F7-CF96617EB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 r="3131" b="7745"/>
          <a:stretch/>
        </p:blipFill>
        <p:spPr>
          <a:xfrm>
            <a:off x="2910467" y="2163337"/>
            <a:ext cx="5519855" cy="2832410"/>
          </a:xfrm>
        </p:spPr>
      </p:pic>
    </p:spTree>
    <p:extLst>
      <p:ext uri="{BB962C8B-B14F-4D97-AF65-F5344CB8AC3E}">
        <p14:creationId xmlns:p14="http://schemas.microsoft.com/office/powerpoint/2010/main" val="152769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100EA0-5469-4CE9-BD02-AEC1C9ECA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050" y="2108200"/>
            <a:ext cx="8610226" cy="3760788"/>
          </a:xfrm>
        </p:spPr>
      </p:pic>
    </p:spTree>
    <p:extLst>
      <p:ext uri="{BB962C8B-B14F-4D97-AF65-F5344CB8AC3E}">
        <p14:creationId xmlns:p14="http://schemas.microsoft.com/office/powerpoint/2010/main" val="195933872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{C5A3CE4A-E653-4714-8998-913DFFA93676}tf56160789_win32</Template>
  <TotalTime>101</TotalTime>
  <Words>65</Words>
  <Application>Microsoft Office PowerPoint</Application>
  <PresentationFormat>Widescreen</PresentationFormat>
  <Paragraphs>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Bookman Old Style</vt:lpstr>
      <vt:lpstr>Calibri</vt:lpstr>
      <vt:lpstr>Franklin Gothic Book</vt:lpstr>
      <vt:lpstr>1_RetrospectVTI</vt:lpstr>
      <vt:lpstr>What is Cloud Definition</vt:lpstr>
      <vt:lpstr>NIST Definition of Cloud</vt:lpstr>
      <vt:lpstr>Traditional Self Service</vt:lpstr>
      <vt:lpstr>OnDemand Self Service</vt:lpstr>
      <vt:lpstr>PowerPoint Presentation</vt:lpstr>
      <vt:lpstr>Broad Network Access</vt:lpstr>
      <vt:lpstr>PowerPoint Presentation</vt:lpstr>
      <vt:lpstr>Resource Pooling</vt:lpstr>
      <vt:lpstr>PowerPoint Presentation</vt:lpstr>
      <vt:lpstr>Rapid Elasticity</vt:lpstr>
      <vt:lpstr>PowerPoint Presentation</vt:lpstr>
      <vt:lpstr>Measured Service</vt:lpstr>
      <vt:lpstr>PowerPoint Presentation</vt:lpstr>
      <vt:lpstr>Public Cloud</vt:lpstr>
      <vt:lpstr>Multi Cloud</vt:lpstr>
      <vt:lpstr>Private Cloud</vt:lpstr>
      <vt:lpstr>Hybrid cloud</vt:lpstr>
      <vt:lpstr>Public vs Private vs Multi vs Hybrid</vt:lpstr>
      <vt:lpstr>Terms &amp; Concepts</vt:lpstr>
      <vt:lpstr>On-Premises vs DC Hosted</vt:lpstr>
      <vt:lpstr>IaaS – Infrastructure as a Service</vt:lpstr>
      <vt:lpstr>PaaS – Platform as a Service</vt:lpstr>
      <vt:lpstr>SaaS – Software as a Service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Cloud Definition</dc:title>
  <dc:creator>Sameer Zulfi</dc:creator>
  <cp:lastModifiedBy>Sameer Zulfi</cp:lastModifiedBy>
  <cp:revision>13</cp:revision>
  <dcterms:created xsi:type="dcterms:W3CDTF">2021-12-26T09:10:41Z</dcterms:created>
  <dcterms:modified xsi:type="dcterms:W3CDTF">2022-03-28T11:28:43Z</dcterms:modified>
</cp:coreProperties>
</file>